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1" r:id="rId7"/>
    <p:sldId id="260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1893-76A3-4473-810E-D970BB469700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089B7-9872-4173-B26F-156EF9367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82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1893-76A3-4473-810E-D970BB469700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089B7-9872-4173-B26F-156EF9367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8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1893-76A3-4473-810E-D970BB469700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089B7-9872-4173-B26F-156EF9367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784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1893-76A3-4473-810E-D970BB469700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089B7-9872-4173-B26F-156EF9367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36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1893-76A3-4473-810E-D970BB469700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089B7-9872-4173-B26F-156EF9367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64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1893-76A3-4473-810E-D970BB469700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089B7-9872-4173-B26F-156EF9367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735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1893-76A3-4473-810E-D970BB469700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089B7-9872-4173-B26F-156EF9367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239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1893-76A3-4473-810E-D970BB469700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089B7-9872-4173-B26F-156EF9367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223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1893-76A3-4473-810E-D970BB469700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089B7-9872-4173-B26F-156EF9367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016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1893-76A3-4473-810E-D970BB469700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089B7-9872-4173-B26F-156EF9367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01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1893-76A3-4473-810E-D970BB469700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089B7-9872-4173-B26F-156EF9367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360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A1893-76A3-4473-810E-D970BB469700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089B7-9872-4173-B26F-156EF9367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15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r>
              <a:rPr lang="en-US" dirty="0" smtClean="0"/>
              <a:t>Exercise 14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209800"/>
            <a:ext cx="6400800" cy="1752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Phylum Annelida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/>
        </p:nvSpPr>
        <p:spPr>
          <a:xfrm>
            <a:off x="533400" y="1600200"/>
            <a:ext cx="80772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958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/>
        </p:nvSpPr>
        <p:spPr>
          <a:xfrm>
            <a:off x="505691" y="990600"/>
            <a:ext cx="80772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tx1"/>
                </a:solidFill>
              </a:rPr>
              <a:t>In this lab exercise, you observed </a:t>
            </a:r>
            <a:r>
              <a:rPr lang="en-US" dirty="0" smtClean="0">
                <a:solidFill>
                  <a:schemeClr val="tx1"/>
                </a:solidFill>
              </a:rPr>
              <a:t>animals in the phylum Annelida. Consult </a:t>
            </a:r>
            <a:r>
              <a:rPr lang="en-US" dirty="0">
                <a:solidFill>
                  <a:schemeClr val="tx1"/>
                </a:solidFill>
              </a:rPr>
              <a:t>your lab manual for the role of each in its environment, the structures that you will need to recognize on each specimen, and their functions.  </a:t>
            </a:r>
            <a:r>
              <a:rPr lang="en-US" dirty="0" smtClean="0">
                <a:solidFill>
                  <a:schemeClr val="tx1"/>
                </a:solidFill>
              </a:rPr>
              <a:t>You will be responsible for these on the cross section slide, on the dissected animal and on the model. As </a:t>
            </a:r>
            <a:r>
              <a:rPr lang="en-US" dirty="0">
                <a:solidFill>
                  <a:schemeClr val="tx1"/>
                </a:solidFill>
              </a:rPr>
              <a:t>in all exercises, concentrate on those structures in </a:t>
            </a:r>
            <a:r>
              <a:rPr lang="en-US" b="1" dirty="0">
                <a:solidFill>
                  <a:schemeClr val="tx1"/>
                </a:solidFill>
              </a:rPr>
              <a:t>bold face </a:t>
            </a:r>
            <a:r>
              <a:rPr lang="en-US" dirty="0">
                <a:solidFill>
                  <a:schemeClr val="tx1"/>
                </a:solidFill>
              </a:rPr>
              <a:t>type and those that you were asked to label on your diagrams.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959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Earthworm </a:t>
            </a:r>
            <a:r>
              <a:rPr lang="en-US" dirty="0" err="1" smtClean="0"/>
              <a:t>xs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16" b="1145"/>
          <a:stretch/>
        </p:blipFill>
        <p:spPr>
          <a:xfrm>
            <a:off x="1600200" y="1752600"/>
            <a:ext cx="6161435" cy="449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565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Earthworm </a:t>
            </a:r>
            <a:r>
              <a:rPr lang="en-US" dirty="0" err="1" smtClean="0"/>
              <a:t>xs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39" b="1491"/>
          <a:stretch/>
        </p:blipFill>
        <p:spPr>
          <a:xfrm>
            <a:off x="1371600" y="1752600"/>
            <a:ext cx="6400800" cy="465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054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Earthworm </a:t>
            </a:r>
            <a:r>
              <a:rPr lang="en-US" dirty="0" err="1" smtClean="0"/>
              <a:t>xs</a:t>
            </a:r>
            <a:r>
              <a:rPr lang="en-US" dirty="0" smtClean="0"/>
              <a:t> 40X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43" b="1414"/>
          <a:stretch/>
        </p:blipFill>
        <p:spPr>
          <a:xfrm>
            <a:off x="1295400" y="1447800"/>
            <a:ext cx="6572250" cy="513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13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Earthworm </a:t>
            </a:r>
            <a:r>
              <a:rPr lang="en-US" dirty="0" err="1" smtClean="0"/>
              <a:t>xs</a:t>
            </a:r>
            <a:r>
              <a:rPr lang="en-US" dirty="0" smtClean="0"/>
              <a:t> 40X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78" b="1280"/>
          <a:stretch/>
        </p:blipFill>
        <p:spPr>
          <a:xfrm>
            <a:off x="1524000" y="1447800"/>
            <a:ext cx="6243143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548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Earthworm </a:t>
            </a:r>
            <a:r>
              <a:rPr lang="en-US" dirty="0" err="1" smtClean="0"/>
              <a:t>xs</a:t>
            </a:r>
            <a:r>
              <a:rPr lang="en-US" dirty="0" smtClean="0"/>
              <a:t> 100X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95" b="1443"/>
          <a:stretch/>
        </p:blipFill>
        <p:spPr>
          <a:xfrm>
            <a:off x="1600200" y="1819564"/>
            <a:ext cx="6000750" cy="466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499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Earthworm Model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524000"/>
            <a:ext cx="61976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698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61</Words>
  <Application>Microsoft Office PowerPoint</Application>
  <PresentationFormat>On-screen Show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Exercise 14</vt:lpstr>
      <vt:lpstr>PowerPoint Presentation</vt:lpstr>
      <vt:lpstr>Earthworm xs</vt:lpstr>
      <vt:lpstr>Earthworm xs</vt:lpstr>
      <vt:lpstr>Earthworm xs 40X</vt:lpstr>
      <vt:lpstr>Earthworm xs 40X</vt:lpstr>
      <vt:lpstr>Earthworm xs 100X</vt:lpstr>
      <vt:lpstr>Earthworm Model</vt:lpstr>
    </vt:vector>
  </TitlesOfParts>
  <Company>Loyola University Chicago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Annelida</dc:title>
  <dc:creator>Jokinen, Diane</dc:creator>
  <cp:lastModifiedBy>Jokinen, Diane</cp:lastModifiedBy>
  <cp:revision>7</cp:revision>
  <dcterms:created xsi:type="dcterms:W3CDTF">2016-11-10T20:46:31Z</dcterms:created>
  <dcterms:modified xsi:type="dcterms:W3CDTF">2016-12-16T16:38:50Z</dcterms:modified>
</cp:coreProperties>
</file>